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AFD6B5-2D15-4854-A47A-FCFE28B514EC}">
  <a:tblStyle styleId="{D7AFD6B5-2D15-4854-A47A-FCFE28B514E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94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8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5" Type="http://schemas.openxmlformats.org/officeDocument/2006/relationships/image" Target="../media/image97.png"/><Relationship Id="rId6" Type="http://schemas.openxmlformats.org/officeDocument/2006/relationships/image" Target="../media/image95.png"/><Relationship Id="rId7" Type="http://schemas.openxmlformats.org/officeDocument/2006/relationships/image" Target="../media/image98.png"/><Relationship Id="rId8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31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12225" y="14715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{D7AFD6B5-2D15-4854-A47A-FCFE28B514EC}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86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7" name="Google Shape;1107;p61"/>
          <p:cNvGrpSpPr/>
          <p:nvPr/>
        </p:nvGrpSpPr>
        <p:grpSpPr>
          <a:xfrm>
            <a:off x="457200" y="4166175"/>
            <a:ext cx="776889" cy="621300"/>
            <a:chOff x="457200" y="1378813"/>
            <a:chExt cx="776889" cy="621300"/>
          </a:xfrm>
        </p:grpSpPr>
        <p:sp>
          <p:nvSpPr>
            <p:cNvPr id="1108" name="Google Shape;110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1"/>
          <p:cNvSpPr/>
          <p:nvPr/>
        </p:nvSpPr>
        <p:spPr>
          <a:xfrm>
            <a:off x="1352550" y="42307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1"/>
          <p:cNvSpPr txBox="1"/>
          <p:nvPr>
            <p:ph idx="5" type="subTitle"/>
          </p:nvPr>
        </p:nvSpPr>
        <p:spPr>
          <a:xfrm>
            <a:off x="-12300" y="4237963"/>
            <a:ext cx="900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Host application using Heroku or a tool of your choice.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44" name="Google Shape;1144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5" name="Google Shape;1145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6" name="Google Shape;1146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7" name="Google Shape;1147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3" name="Google Shape;115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